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60" r:id="rId4"/>
    <p:sldId id="279" r:id="rId5"/>
    <p:sldId id="280" r:id="rId6"/>
    <p:sldId id="281" r:id="rId7"/>
    <p:sldId id="282" r:id="rId8"/>
    <p:sldId id="283" r:id="rId9"/>
    <p:sldId id="284" r:id="rId10"/>
    <p:sldId id="28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88640"/>
            <a:ext cx="9144000" cy="144016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>
                  <a:alpha val="82000"/>
                </a:srgbClr>
              </a:gs>
              <a:gs pos="31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937831"/>
            <a:ext cx="914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Easy solution to daily cooking dilemma </a:t>
            </a:r>
          </a:p>
        </p:txBody>
      </p:sp>
      <p:sp>
        <p:nvSpPr>
          <p:cNvPr id="12" name="TextBox 1"/>
          <p:cNvSpPr txBox="1">
            <a:spLocks noChangeArrowheads="1"/>
          </p:cNvSpPr>
          <p:nvPr/>
        </p:nvSpPr>
        <p:spPr bwMode="auto">
          <a:xfrm>
            <a:off x="0" y="352534"/>
            <a:ext cx="91440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The Daily Meal</a:t>
            </a:r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/>
          <a:lstStyle/>
          <a:p>
            <a:r>
              <a:rPr lang="en-US" altLang="ko-KR" dirty="0"/>
              <a:t>Presenters’ list</a:t>
            </a:r>
            <a:endParaRPr lang="ko-KR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763688" y="1484784"/>
            <a:ext cx="7016195" cy="4275740"/>
          </a:xfr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2500" dirty="0" err="1">
                <a:sym typeface="Wingdings" panose="05000000000000000000" pitchFamily="2" charset="2"/>
              </a:rPr>
              <a:t>Sindhusha</a:t>
            </a:r>
            <a:r>
              <a:rPr lang="en-US" sz="2500" dirty="0">
                <a:sym typeface="Wingdings" panose="05000000000000000000" pitchFamily="2" charset="2"/>
              </a:rPr>
              <a:t> </a:t>
            </a:r>
            <a:r>
              <a:rPr lang="en-US" sz="2500" dirty="0" err="1">
                <a:sym typeface="Wingdings" panose="05000000000000000000" pitchFamily="2" charset="2"/>
              </a:rPr>
              <a:t>Paluri</a:t>
            </a:r>
            <a:endParaRPr lang="en-US" sz="2500" dirty="0">
              <a:sym typeface="Wingdings" panose="05000000000000000000" pitchFamily="2" charset="2"/>
            </a:endParaRPr>
          </a:p>
          <a:p>
            <a:pPr>
              <a:buBlip>
                <a:blip r:embed="rId2"/>
              </a:buBlip>
            </a:pPr>
            <a:r>
              <a:rPr lang="en-US" sz="2500" dirty="0" err="1">
                <a:sym typeface="Wingdings" panose="05000000000000000000" pitchFamily="2" charset="2"/>
              </a:rPr>
              <a:t>Pranali</a:t>
            </a:r>
            <a:r>
              <a:rPr lang="en-US" sz="2500" dirty="0">
                <a:sym typeface="Wingdings" panose="05000000000000000000" pitchFamily="2" charset="2"/>
              </a:rPr>
              <a:t> </a:t>
            </a:r>
            <a:r>
              <a:rPr lang="en-US" sz="2500" dirty="0" err="1">
                <a:sym typeface="Wingdings" panose="05000000000000000000" pitchFamily="2" charset="2"/>
              </a:rPr>
              <a:t>Mhatre</a:t>
            </a:r>
            <a:endParaRPr lang="en-US" sz="2500" dirty="0">
              <a:sym typeface="Wingdings" panose="05000000000000000000" pitchFamily="2" charset="2"/>
            </a:endParaRPr>
          </a:p>
          <a:p>
            <a:pPr>
              <a:buBlip>
                <a:blip r:embed="rId2"/>
              </a:buBlip>
            </a:pPr>
            <a:r>
              <a:rPr lang="en-US" sz="2500" dirty="0" err="1">
                <a:sym typeface="Wingdings" panose="05000000000000000000" pitchFamily="2" charset="2"/>
              </a:rPr>
              <a:t>Preetu</a:t>
            </a:r>
            <a:r>
              <a:rPr lang="en-US" sz="2500" dirty="0">
                <a:sym typeface="Wingdings" panose="05000000000000000000" pitchFamily="2" charset="2"/>
              </a:rPr>
              <a:t> Singh</a:t>
            </a:r>
          </a:p>
          <a:p>
            <a:pPr>
              <a:buBlip>
                <a:blip r:embed="rId2"/>
              </a:buBlip>
            </a:pPr>
            <a:r>
              <a:rPr lang="en-US" sz="2500" dirty="0" err="1">
                <a:sym typeface="Wingdings" panose="05000000000000000000" pitchFamily="2" charset="2"/>
              </a:rPr>
              <a:t>Bansari</a:t>
            </a:r>
            <a:r>
              <a:rPr lang="en-US" sz="2500" dirty="0">
                <a:sym typeface="Wingdings" panose="05000000000000000000" pitchFamily="2" charset="2"/>
              </a:rPr>
              <a:t> Patel</a:t>
            </a:r>
          </a:p>
        </p:txBody>
      </p:sp>
    </p:spTree>
    <p:extLst>
      <p:ext uri="{BB962C8B-B14F-4D97-AF65-F5344CB8AC3E}">
        <p14:creationId xmlns:p14="http://schemas.microsoft.com/office/powerpoint/2010/main" val="198685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/>
          <a:lstStyle/>
          <a:p>
            <a:r>
              <a:rPr lang="en-US" altLang="ko-KR" dirty="0"/>
              <a:t>UI Design</a:t>
            </a:r>
            <a:endParaRPr lang="ko-KR" altLang="en-US" dirty="0"/>
          </a:p>
        </p:txBody>
      </p:sp>
      <p:pic>
        <p:nvPicPr>
          <p:cNvPr id="6" name="image15.png" descr="Screen Shot 2017-04-13 at 1.30.03 AM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763688" y="1268760"/>
            <a:ext cx="2690495" cy="4552950"/>
          </a:xfrm>
          <a:prstGeom prst="rect">
            <a:avLst/>
          </a:prstGeom>
          <a:ln/>
        </p:spPr>
      </p:pic>
      <p:pic>
        <p:nvPicPr>
          <p:cNvPr id="8" name="image11.png" descr="Screen Shot 2017-04-13 at 1.30.37 AM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652120" y="1268761"/>
            <a:ext cx="2804795" cy="455295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65954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/>
          <a:lstStyle/>
          <a:p>
            <a:r>
              <a:rPr lang="en-US" altLang="ko-KR" dirty="0"/>
              <a:t>UI Design</a:t>
            </a:r>
            <a:endParaRPr lang="ko-KR" altLang="en-US" dirty="0"/>
          </a:p>
        </p:txBody>
      </p:sp>
      <p:pic>
        <p:nvPicPr>
          <p:cNvPr id="5" name="image12.png" descr="Screen Shot 2017-04-13 at 1.30.52 AM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979712" y="1268760"/>
            <a:ext cx="2995295" cy="5048250"/>
          </a:xfrm>
          <a:prstGeom prst="rect">
            <a:avLst/>
          </a:prstGeom>
          <a:ln/>
        </p:spPr>
      </p:pic>
      <p:pic>
        <p:nvPicPr>
          <p:cNvPr id="7" name="image09.png" descr="Screen Shot 2017-04-13 at 1.31.10 AM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518993" y="1268761"/>
            <a:ext cx="3081020" cy="504825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19026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/>
          <a:lstStyle/>
          <a:p>
            <a:r>
              <a:rPr lang="en-US" altLang="ko-KR" dirty="0"/>
              <a:t>UI Design</a:t>
            </a:r>
            <a:endParaRPr lang="ko-KR" altLang="en-US" dirty="0"/>
          </a:p>
        </p:txBody>
      </p:sp>
      <p:pic>
        <p:nvPicPr>
          <p:cNvPr id="8" name="image04.png" descr="Screen Shot 2017-04-13 at 1.31.26 AM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635896" y="1268760"/>
            <a:ext cx="2766695" cy="475297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095521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/>
          <a:lstStyle/>
          <a:p>
            <a:r>
              <a:rPr lang="en-US" altLang="ko-KR" dirty="0"/>
              <a:t>UI Design</a:t>
            </a:r>
            <a:endParaRPr lang="ko-KR" altLang="en-US" dirty="0"/>
          </a:p>
        </p:txBody>
      </p:sp>
      <p:pic>
        <p:nvPicPr>
          <p:cNvPr id="5" name="image10.png" descr="Screen Shot 2017-04-13 at 1.31.42 AM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547664" y="1266935"/>
            <a:ext cx="2324100" cy="4062095"/>
          </a:xfrm>
          <a:prstGeom prst="rect">
            <a:avLst/>
          </a:prstGeom>
          <a:ln/>
        </p:spPr>
      </p:pic>
      <p:pic>
        <p:nvPicPr>
          <p:cNvPr id="6" name="image14.png" descr="Screen Shot 2017-04-13 at 1.33.56 AM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067944" y="1266934"/>
            <a:ext cx="2428428" cy="4062095"/>
          </a:xfrm>
          <a:prstGeom prst="rect">
            <a:avLst/>
          </a:prstGeom>
          <a:ln/>
        </p:spPr>
      </p:pic>
      <p:pic>
        <p:nvPicPr>
          <p:cNvPr id="7" name="image05.png" descr="Screen Shot 2017-04-13 at 1.34.29 AM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634480" y="1266934"/>
            <a:ext cx="2509520" cy="406209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607550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 anchor="t"/>
          <a:lstStyle/>
          <a:p>
            <a:r>
              <a:rPr lang="en-US" altLang="ko-KR" dirty="0"/>
              <a:t>Knowledge Points</a:t>
            </a:r>
            <a:endParaRPr lang="ko-KR" alt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619672" y="1264500"/>
            <a:ext cx="7016195" cy="4275740"/>
          </a:xfr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dirty="0"/>
              <a:t>Button Control, Labels, Image View</a:t>
            </a:r>
          </a:p>
          <a:p>
            <a:pPr>
              <a:buBlip>
                <a:blip r:embed="rId2"/>
              </a:buBlip>
            </a:pPr>
            <a:r>
              <a:rPr lang="en-US" dirty="0"/>
              <a:t>Text Field and Software Keyboard</a:t>
            </a:r>
          </a:p>
          <a:p>
            <a:pPr>
              <a:buBlip>
                <a:blip r:embed="rId2"/>
              </a:buBlip>
            </a:pPr>
            <a:r>
              <a:rPr lang="en-US" dirty="0"/>
              <a:t>Data Persistence With SQLite3 (.</a:t>
            </a:r>
            <a:r>
              <a:rPr lang="en-US" dirty="0" err="1"/>
              <a:t>sqlite</a:t>
            </a:r>
            <a:r>
              <a:rPr lang="en-US" dirty="0"/>
              <a:t>)</a:t>
            </a:r>
          </a:p>
          <a:p>
            <a:pPr>
              <a:buBlip>
                <a:blip r:embed="rId2"/>
              </a:buBlip>
            </a:pPr>
            <a:r>
              <a:rPr lang="en-US" dirty="0"/>
              <a:t>Multiview Applications (multiple pages)</a:t>
            </a:r>
          </a:p>
          <a:p>
            <a:pPr>
              <a:buBlip>
                <a:blip r:embed="rId2"/>
              </a:buBlip>
            </a:pPr>
            <a:r>
              <a:rPr lang="en-US" dirty="0"/>
              <a:t>Table View</a:t>
            </a:r>
            <a:endParaRPr lang="en-US" sz="2500" dirty="0">
              <a:solidFill>
                <a:srgbClr val="D68B1C"/>
              </a:solidFill>
              <a:sym typeface="Wingdings" panose="05000000000000000000" pitchFamily="2" charset="2"/>
            </a:endParaRPr>
          </a:p>
          <a:p>
            <a:pPr>
              <a:buBlip>
                <a:blip r:embed="rId2"/>
              </a:buBlip>
            </a:pPr>
            <a:r>
              <a:rPr lang="en-US" dirty="0"/>
              <a:t>Navigation</a:t>
            </a:r>
          </a:p>
          <a:p>
            <a:pPr>
              <a:buBlip>
                <a:blip r:embed="rId2"/>
              </a:buBlip>
            </a:pPr>
            <a:r>
              <a:rPr lang="en-US" dirty="0"/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3455086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19672" y="199246"/>
            <a:ext cx="7524328" cy="1069514"/>
          </a:xfrm>
        </p:spPr>
        <p:txBody>
          <a:bodyPr anchor="t"/>
          <a:lstStyle/>
          <a:p>
            <a:r>
              <a:rPr lang="en-US" altLang="ko-KR" dirty="0"/>
              <a:t>Additional Knowledge Points</a:t>
            </a:r>
            <a:endParaRPr lang="ko-KR" alt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619672" y="1264500"/>
            <a:ext cx="7016195" cy="4275740"/>
          </a:xfrm>
        </p:spPr>
        <p:txBody>
          <a:bodyPr anchor="t">
            <a:normAutofit/>
          </a:bodyPr>
          <a:lstStyle/>
          <a:p>
            <a:pPr>
              <a:buBlip>
                <a:blip r:embed="rId2"/>
              </a:buBlip>
            </a:pPr>
            <a:r>
              <a:rPr lang="en-US" dirty="0"/>
              <a:t>Navigation</a:t>
            </a:r>
          </a:p>
          <a:p>
            <a:pPr>
              <a:buBlip>
                <a:blip r:embed="rId2"/>
              </a:buBlip>
            </a:pPr>
            <a:r>
              <a:rPr lang="en-US" dirty="0"/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4000920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92" y="0"/>
            <a:ext cx="9171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19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64</Words>
  <Application>Microsoft Office PowerPoint</Application>
  <PresentationFormat>On-screen Show (4:3)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맑은 고딕</vt:lpstr>
      <vt:lpstr>Arial</vt:lpstr>
      <vt:lpstr>Calibri</vt:lpstr>
      <vt:lpstr>Wingdings</vt:lpstr>
      <vt:lpstr>Office Theme</vt:lpstr>
      <vt:lpstr>Custom Design</vt:lpstr>
      <vt:lpstr>PowerPoint Presentation</vt:lpstr>
      <vt:lpstr>Presenters’ list</vt:lpstr>
      <vt:lpstr>UI Design</vt:lpstr>
      <vt:lpstr>UI Design</vt:lpstr>
      <vt:lpstr>UI Design</vt:lpstr>
      <vt:lpstr>UI Design</vt:lpstr>
      <vt:lpstr>Knowledge Points</vt:lpstr>
      <vt:lpstr>Additional Knowledge Points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Parth Patel</cp:lastModifiedBy>
  <cp:revision>79</cp:revision>
  <dcterms:created xsi:type="dcterms:W3CDTF">2014-04-01T16:35:38Z</dcterms:created>
  <dcterms:modified xsi:type="dcterms:W3CDTF">2017-05-17T01:08:20Z</dcterms:modified>
</cp:coreProperties>
</file>

<file path=docProps/thumbnail.jpeg>
</file>